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0"/>
  </p:notesMasterIdLst>
  <p:handoutMasterIdLst>
    <p:handoutMasterId r:id="rId31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3" r:id="rId16"/>
    <p:sldId id="334" r:id="rId17"/>
    <p:sldId id="335" r:id="rId18"/>
    <p:sldId id="339" r:id="rId19"/>
    <p:sldId id="340" r:id="rId20"/>
    <p:sldId id="347" r:id="rId21"/>
    <p:sldId id="341" r:id="rId22"/>
    <p:sldId id="342" r:id="rId23"/>
    <p:sldId id="345" r:id="rId24"/>
    <p:sldId id="343" r:id="rId25"/>
    <p:sldId id="346" r:id="rId26"/>
    <p:sldId id="351" r:id="rId27"/>
    <p:sldId id="349" r:id="rId28"/>
    <p:sldId id="350" r:id="rId29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17594</TotalTime>
  <Words>890</Words>
  <Application>Microsoft Office PowerPoint</Application>
  <PresentationFormat>Affichage à l'écran (4:3)</PresentationFormat>
  <Paragraphs>154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user81</cp:lastModifiedBy>
  <cp:revision>547</cp:revision>
  <dcterms:created xsi:type="dcterms:W3CDTF">2000-04-10T19:33:12Z</dcterms:created>
  <dcterms:modified xsi:type="dcterms:W3CDTF">2022-05-11T11:15:26Z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